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76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9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1F28-19E7-4834-AE5A-3FA1630FD47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6472" r="9639" b="6819"/>
          <a:stretch/>
        </p:blipFill>
        <p:spPr>
          <a:xfrm>
            <a:off x="6453127" y="1395664"/>
            <a:ext cx="4487598" cy="3703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3373" r="16530" b="35642"/>
          <a:stretch/>
        </p:blipFill>
        <p:spPr>
          <a:xfrm>
            <a:off x="1155031" y="1395664"/>
            <a:ext cx="5188017" cy="37039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4377" y="132256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inch adaptor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96163" y="1322567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adaptor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59414" y="3696102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reducers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59163" y="3476856"/>
            <a:ext cx="209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1.25 inch male to female adaptor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23177" y="247615"/>
            <a:ext cx="5295777" cy="2678465"/>
            <a:chOff x="2523177" y="247615"/>
            <a:chExt cx="7206002" cy="36446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3" t="16321" r="25773" b="29167"/>
            <a:stretch/>
          </p:blipFill>
          <p:spPr>
            <a:xfrm>
              <a:off x="2523177" y="247615"/>
              <a:ext cx="3351363" cy="3644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70"/>
            <a:stretch/>
          </p:blipFill>
          <p:spPr>
            <a:xfrm rot="5400000">
              <a:off x="6030288" y="193332"/>
              <a:ext cx="3644607" cy="37531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523177" y="3213390"/>
            <a:ext cx="5295777" cy="1982597"/>
            <a:chOff x="2523177" y="4185542"/>
            <a:chExt cx="6476405" cy="24245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b="20186"/>
            <a:stretch/>
          </p:blipFill>
          <p:spPr>
            <a:xfrm>
              <a:off x="5880996" y="4185542"/>
              <a:ext cx="3118586" cy="24245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9" t="38043" r="29062" b="17889"/>
            <a:stretch/>
          </p:blipFill>
          <p:spPr>
            <a:xfrm>
              <a:off x="2523177" y="4185543"/>
              <a:ext cx="3251941" cy="242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3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35251" y="-152400"/>
            <a:ext cx="6159501" cy="4671529"/>
            <a:chOff x="3352800" y="1320800"/>
            <a:chExt cx="3031727" cy="2752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10989" r="1839"/>
            <a:stretch/>
          </p:blipFill>
          <p:spPr>
            <a:xfrm>
              <a:off x="3352800" y="2631817"/>
              <a:ext cx="2376841" cy="125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10989" r="2189" b="309"/>
            <a:stretch/>
          </p:blipFill>
          <p:spPr>
            <a:xfrm>
              <a:off x="3352800" y="1320800"/>
              <a:ext cx="2366655" cy="12529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12013" y="2354818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5598" y="3704451"/>
              <a:ext cx="1238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Off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46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8912"/>
            <a:ext cx="6654800" cy="3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37017" r="74087"/>
          <a:stretch/>
        </p:blipFill>
        <p:spPr>
          <a:xfrm>
            <a:off x="1948080" y="1091515"/>
            <a:ext cx="7624546" cy="562344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4358" y="1362074"/>
            <a:ext cx="2657873" cy="1620153"/>
            <a:chOff x="3019424" y="2124074"/>
            <a:chExt cx="2657873" cy="1620153"/>
          </a:xfrm>
        </p:grpSpPr>
        <p:sp>
          <p:nvSpPr>
            <p:cNvPr id="13" name="Rectangular Callout 12"/>
            <p:cNvSpPr/>
            <p:nvPr/>
          </p:nvSpPr>
          <p:spPr>
            <a:xfrm>
              <a:off x="3019424" y="2124074"/>
              <a:ext cx="2657873" cy="1620153"/>
            </a:xfrm>
            <a:prstGeom prst="wedgeRectCallout">
              <a:avLst>
                <a:gd name="adj1" fmla="val 9343"/>
                <a:gd name="adj2" fmla="val 9438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5" t="44070" r="31733" b="33053"/>
            <a:stretch/>
          </p:blipFill>
          <p:spPr>
            <a:xfrm>
              <a:off x="3053762" y="2149690"/>
              <a:ext cx="2589195" cy="156891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46723" y="1387690"/>
            <a:ext cx="2618435" cy="1656148"/>
            <a:chOff x="6258865" y="2000250"/>
            <a:chExt cx="2618435" cy="1656148"/>
          </a:xfrm>
        </p:grpSpPr>
        <p:sp>
          <p:nvSpPr>
            <p:cNvPr id="14" name="Rectangular Callout 13"/>
            <p:cNvSpPr/>
            <p:nvPr/>
          </p:nvSpPr>
          <p:spPr>
            <a:xfrm>
              <a:off x="6258865" y="2000250"/>
              <a:ext cx="2618435" cy="1656148"/>
            </a:xfrm>
            <a:prstGeom prst="wedgeRectCallout">
              <a:avLst>
                <a:gd name="adj1" fmla="val -61822"/>
                <a:gd name="adj2" fmla="val 10203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 t="50807" r="3946" b="25789"/>
            <a:stretch/>
          </p:blipFill>
          <p:spPr>
            <a:xfrm>
              <a:off x="6283469" y="2020704"/>
              <a:ext cx="2562082" cy="160501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988864" y="4972015"/>
            <a:ext cx="2540000" cy="1625600"/>
            <a:chOff x="4794250" y="4924390"/>
            <a:chExt cx="2540000" cy="1625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t="59994" r="54628" b="16302"/>
            <a:stretch/>
          </p:blipFill>
          <p:spPr>
            <a:xfrm>
              <a:off x="4794250" y="4924390"/>
              <a:ext cx="2540000" cy="1625600"/>
            </a:xfrm>
            <a:prstGeom prst="rect">
              <a:avLst/>
            </a:prstGeom>
          </p:spPr>
        </p:pic>
        <p:sp>
          <p:nvSpPr>
            <p:cNvPr id="16" name="Rectangular Callout 15"/>
            <p:cNvSpPr/>
            <p:nvPr/>
          </p:nvSpPr>
          <p:spPr>
            <a:xfrm>
              <a:off x="4794250" y="4924390"/>
              <a:ext cx="2540000" cy="1620153"/>
            </a:xfrm>
            <a:prstGeom prst="wedgeRectCallout">
              <a:avLst>
                <a:gd name="adj1" fmla="val -116978"/>
                <a:gd name="adj2" fmla="val -6729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11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9" t="23654" r="20822" b="18488"/>
          <a:stretch/>
        </p:blipFill>
        <p:spPr>
          <a:xfrm>
            <a:off x="0" y="1208189"/>
            <a:ext cx="6066499" cy="341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3232" r="20397" b="18330"/>
          <a:stretch/>
        </p:blipFill>
        <p:spPr>
          <a:xfrm>
            <a:off x="6256999" y="1208189"/>
            <a:ext cx="6002015" cy="3409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4" t="9918" b="82005"/>
          <a:stretch/>
        </p:blipFill>
        <p:spPr>
          <a:xfrm>
            <a:off x="0" y="3733800"/>
            <a:ext cx="2865512" cy="8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1" t="9862" b="82159"/>
          <a:stretch/>
        </p:blipFill>
        <p:spPr>
          <a:xfrm>
            <a:off x="6256998" y="3733800"/>
            <a:ext cx="2848645" cy="8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19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</cp:revision>
  <dcterms:created xsi:type="dcterms:W3CDTF">2021-09-17T05:58:56Z</dcterms:created>
  <dcterms:modified xsi:type="dcterms:W3CDTF">2021-09-24T17:26:05Z</dcterms:modified>
</cp:coreProperties>
</file>